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7559675" cy="10691813"/>
  <p:embeddedFontLst>
    <p:embeddedFont>
      <p:font typeface="Quicksand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199A1D8-0D2F-4AA2-AB2D-0D7D98B4BC15}">
  <a:tblStyle styleId="{7199A1D8-0D2F-4AA2-AB2D-0D7D98B4BC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685" y="-219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Last updated: 02-07-21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Last updated: 02-07-21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9204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ncce.io/ogl" TargetMode="External"/><Relationship Id="rId4" Type="http://schemas.openxmlformats.org/officeDocument/2006/relationships/hyperlink" Target="http://ncce.io/tc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ncce.io/ogl" TargetMode="External"/><Relationship Id="rId4" Type="http://schemas.openxmlformats.org/officeDocument/2006/relationships/hyperlink" Target="http://ncce.io/tc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196" y="1113625"/>
            <a:ext cx="1714500" cy="76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1274822793"/>
              </p:ext>
            </p:extLst>
          </p:nvPr>
        </p:nvGraphicFramePr>
        <p:xfrm>
          <a:off x="551196" y="431074"/>
          <a:ext cx="6457283" cy="772350"/>
        </p:xfrm>
        <a:graphic>
          <a:graphicData uri="http://schemas.openxmlformats.org/drawingml/2006/table">
            <a:tbl>
              <a:tblPr>
                <a:noFill/>
                <a:tableStyleId>{7199A1D8-0D2F-4AA2-AB2D-0D7D98B4BC15}</a:tableStyleId>
              </a:tblPr>
              <a:tblGrid>
                <a:gridCol w="317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8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Year 3 – Connecting computers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Lesson 1 – How does a digital device work?</a:t>
                      </a:r>
                      <a:endParaRPr sz="13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4900" marR="44900" marT="89800" marB="89800">
                    <a:lnL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13970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Learner activity sheet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13970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4900" marR="44900" marT="89800" marB="89800">
                    <a:lnL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480975" y="2128700"/>
            <a:ext cx="5090100" cy="9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Exploring inputs and outputs</a:t>
            </a:r>
            <a:endParaRPr sz="2400"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Complete the ‘input, process, output’ machines.</a:t>
            </a:r>
            <a:endParaRPr sz="11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80967" y="9893026"/>
            <a:ext cx="6765900" cy="9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ncce.io/tcc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ncce.io/ogl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>
            <a:off x="1561023" y="3346586"/>
            <a:ext cx="591535" cy="476997"/>
            <a:chOff x="1297875" y="3945750"/>
            <a:chExt cx="934200" cy="916950"/>
          </a:xfrm>
        </p:grpSpPr>
        <p:sp>
          <p:nvSpPr>
            <p:cNvPr id="59" name="Google Shape;59;p13"/>
            <p:cNvSpPr/>
            <p:nvPr/>
          </p:nvSpPr>
          <p:spPr>
            <a:xfrm>
              <a:off x="1297875" y="3945750"/>
              <a:ext cx="934200" cy="3288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 rot="10800000">
              <a:off x="1297875" y="4274400"/>
              <a:ext cx="934200" cy="5883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1145825" y="3969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62" name="Google Shape;62;p13"/>
          <p:cNvCxnSpPr>
            <a:stCxn id="61" idx="3"/>
          </p:cNvCxnSpPr>
          <p:nvPr/>
        </p:nvCxnSpPr>
        <p:spPr>
          <a:xfrm rot="10800000" flipH="1">
            <a:off x="1561025" y="4194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63" name="Google Shape;63;p13"/>
          <p:cNvSpPr/>
          <p:nvPr/>
        </p:nvSpPr>
        <p:spPr>
          <a:xfrm>
            <a:off x="2149300" y="4073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145825" y="41220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145825" y="5493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145825" y="4350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6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67" name="Google Shape;67;p13"/>
          <p:cNvCxnSpPr>
            <a:stCxn id="66" idx="3"/>
          </p:cNvCxnSpPr>
          <p:nvPr/>
        </p:nvCxnSpPr>
        <p:spPr>
          <a:xfrm rot="10800000" flipH="1">
            <a:off x="1561025" y="4575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68" name="Google Shape;68;p13"/>
          <p:cNvSpPr/>
          <p:nvPr/>
        </p:nvSpPr>
        <p:spPr>
          <a:xfrm>
            <a:off x="2149300" y="4454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1145825" y="4731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7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70" name="Google Shape;70;p13"/>
          <p:cNvCxnSpPr>
            <a:stCxn id="69" idx="3"/>
          </p:cNvCxnSpPr>
          <p:nvPr/>
        </p:nvCxnSpPr>
        <p:spPr>
          <a:xfrm rot="10800000" flipH="1">
            <a:off x="1561025" y="4956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71" name="Google Shape;71;p13"/>
          <p:cNvSpPr/>
          <p:nvPr/>
        </p:nvSpPr>
        <p:spPr>
          <a:xfrm>
            <a:off x="2149300" y="4835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1145825" y="5112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0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73" name="Google Shape;73;p13"/>
          <p:cNvCxnSpPr>
            <a:stCxn id="72" idx="3"/>
          </p:cNvCxnSpPr>
          <p:nvPr/>
        </p:nvCxnSpPr>
        <p:spPr>
          <a:xfrm rot="10800000" flipH="1">
            <a:off x="1561025" y="5337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74" name="Google Shape;74;p13"/>
          <p:cNvSpPr/>
          <p:nvPr/>
        </p:nvSpPr>
        <p:spPr>
          <a:xfrm>
            <a:off x="2149300" y="5216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1145825" y="5493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76" name="Google Shape;76;p13"/>
          <p:cNvCxnSpPr>
            <a:stCxn id="75" idx="3"/>
          </p:cNvCxnSpPr>
          <p:nvPr/>
        </p:nvCxnSpPr>
        <p:spPr>
          <a:xfrm rot="10800000" flipH="1">
            <a:off x="1561025" y="5718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77" name="Google Shape;77;p13"/>
          <p:cNvSpPr/>
          <p:nvPr/>
        </p:nvSpPr>
        <p:spPr>
          <a:xfrm>
            <a:off x="2149300" y="5597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3"/>
          <p:cNvGrpSpPr/>
          <p:nvPr/>
        </p:nvGrpSpPr>
        <p:grpSpPr>
          <a:xfrm>
            <a:off x="1561023" y="6394586"/>
            <a:ext cx="591535" cy="476997"/>
            <a:chOff x="1297875" y="3945750"/>
            <a:chExt cx="934200" cy="916950"/>
          </a:xfrm>
        </p:grpSpPr>
        <p:sp>
          <p:nvSpPr>
            <p:cNvPr id="79" name="Google Shape;79;p13"/>
            <p:cNvSpPr/>
            <p:nvPr/>
          </p:nvSpPr>
          <p:spPr>
            <a:xfrm>
              <a:off x="1297875" y="3945750"/>
              <a:ext cx="934200" cy="3288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 rot="10800000">
              <a:off x="1297875" y="4274400"/>
              <a:ext cx="934200" cy="5883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3"/>
          <p:cNvSpPr txBox="1"/>
          <p:nvPr/>
        </p:nvSpPr>
        <p:spPr>
          <a:xfrm>
            <a:off x="1145825" y="7017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82" name="Google Shape;82;p13"/>
          <p:cNvCxnSpPr>
            <a:stCxn id="81" idx="3"/>
          </p:cNvCxnSpPr>
          <p:nvPr/>
        </p:nvCxnSpPr>
        <p:spPr>
          <a:xfrm rot="10800000" flipH="1">
            <a:off x="1561025" y="7242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83" name="Google Shape;83;p13"/>
          <p:cNvSpPr/>
          <p:nvPr/>
        </p:nvSpPr>
        <p:spPr>
          <a:xfrm>
            <a:off x="2149300" y="7121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1145825" y="7398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6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85" name="Google Shape;85;p13"/>
          <p:cNvCxnSpPr>
            <a:stCxn id="84" idx="3"/>
          </p:cNvCxnSpPr>
          <p:nvPr/>
        </p:nvCxnSpPr>
        <p:spPr>
          <a:xfrm rot="10800000" flipH="1">
            <a:off x="1561025" y="7623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86" name="Google Shape;86;p13"/>
          <p:cNvSpPr/>
          <p:nvPr/>
        </p:nvSpPr>
        <p:spPr>
          <a:xfrm>
            <a:off x="2149300" y="7502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1145825" y="7779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7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88" name="Google Shape;88;p13"/>
          <p:cNvCxnSpPr>
            <a:stCxn id="87" idx="3"/>
          </p:cNvCxnSpPr>
          <p:nvPr/>
        </p:nvCxnSpPr>
        <p:spPr>
          <a:xfrm rot="10800000" flipH="1">
            <a:off x="1561025" y="8004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89" name="Google Shape;89;p13"/>
          <p:cNvSpPr/>
          <p:nvPr/>
        </p:nvSpPr>
        <p:spPr>
          <a:xfrm>
            <a:off x="2149300" y="7883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1145825" y="8160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0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91" name="Google Shape;91;p13"/>
          <p:cNvCxnSpPr>
            <a:stCxn id="90" idx="3"/>
          </p:cNvCxnSpPr>
          <p:nvPr/>
        </p:nvCxnSpPr>
        <p:spPr>
          <a:xfrm rot="10800000" flipH="1">
            <a:off x="1561025" y="8385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92" name="Google Shape;92;p13"/>
          <p:cNvSpPr/>
          <p:nvPr/>
        </p:nvSpPr>
        <p:spPr>
          <a:xfrm>
            <a:off x="2149300" y="8264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1145825" y="8541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94" name="Google Shape;94;p13"/>
          <p:cNvCxnSpPr>
            <a:stCxn id="93" idx="3"/>
          </p:cNvCxnSpPr>
          <p:nvPr/>
        </p:nvCxnSpPr>
        <p:spPr>
          <a:xfrm rot="10800000" flipH="1">
            <a:off x="1561025" y="8766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95" name="Google Shape;95;p13"/>
          <p:cNvSpPr/>
          <p:nvPr/>
        </p:nvSpPr>
        <p:spPr>
          <a:xfrm>
            <a:off x="2149300" y="8645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1591975" y="3547825"/>
            <a:ext cx="55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Quicksand"/>
                <a:ea typeface="Quicksand"/>
                <a:cs typeface="Quicksand"/>
                <a:sym typeface="Quicksand"/>
              </a:rPr>
              <a:t>+3</a:t>
            </a:r>
            <a:endParaRPr dirty="0"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97" name="Google Shape;97;p13"/>
          <p:cNvGrpSpPr/>
          <p:nvPr/>
        </p:nvGrpSpPr>
        <p:grpSpPr>
          <a:xfrm>
            <a:off x="4913823" y="3346586"/>
            <a:ext cx="591535" cy="476997"/>
            <a:chOff x="1297875" y="3945750"/>
            <a:chExt cx="934200" cy="916950"/>
          </a:xfrm>
        </p:grpSpPr>
        <p:sp>
          <p:nvSpPr>
            <p:cNvPr id="98" name="Google Shape;98;p13"/>
            <p:cNvSpPr/>
            <p:nvPr/>
          </p:nvSpPr>
          <p:spPr>
            <a:xfrm>
              <a:off x="1297875" y="3945750"/>
              <a:ext cx="934200" cy="3288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 rot="10800000">
              <a:off x="1297875" y="4274400"/>
              <a:ext cx="934200" cy="5883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00;p13"/>
          <p:cNvSpPr txBox="1"/>
          <p:nvPr/>
        </p:nvSpPr>
        <p:spPr>
          <a:xfrm>
            <a:off x="4944775" y="3547825"/>
            <a:ext cx="55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+2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498625" y="3969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02" name="Google Shape;102;p13"/>
          <p:cNvCxnSpPr>
            <a:stCxn id="101" idx="3"/>
          </p:cNvCxnSpPr>
          <p:nvPr/>
        </p:nvCxnSpPr>
        <p:spPr>
          <a:xfrm rot="10800000" flipH="1">
            <a:off x="4913825" y="4194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03" name="Google Shape;103;p13"/>
          <p:cNvSpPr/>
          <p:nvPr/>
        </p:nvSpPr>
        <p:spPr>
          <a:xfrm>
            <a:off x="5502100" y="4073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5489225" y="4350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8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05" name="Google Shape;105;p13"/>
          <p:cNvCxnSpPr/>
          <p:nvPr/>
        </p:nvCxnSpPr>
        <p:spPr>
          <a:xfrm rot="10800000" flipH="1">
            <a:off x="4913825" y="4575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06" name="Google Shape;106;p13"/>
          <p:cNvSpPr/>
          <p:nvPr/>
        </p:nvSpPr>
        <p:spPr>
          <a:xfrm>
            <a:off x="4511500" y="4454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5489225" y="4731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08" name="Google Shape;108;p13"/>
          <p:cNvCxnSpPr/>
          <p:nvPr/>
        </p:nvCxnSpPr>
        <p:spPr>
          <a:xfrm rot="10800000" flipH="1">
            <a:off x="4913825" y="4956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09" name="Google Shape;109;p13"/>
          <p:cNvSpPr/>
          <p:nvPr/>
        </p:nvSpPr>
        <p:spPr>
          <a:xfrm>
            <a:off x="4511500" y="4835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5489225" y="5112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6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11" name="Google Shape;111;p13"/>
          <p:cNvCxnSpPr/>
          <p:nvPr/>
        </p:nvCxnSpPr>
        <p:spPr>
          <a:xfrm rot="10800000" flipH="1">
            <a:off x="4913825" y="5337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12" name="Google Shape;112;p13"/>
          <p:cNvSpPr/>
          <p:nvPr/>
        </p:nvSpPr>
        <p:spPr>
          <a:xfrm>
            <a:off x="4511500" y="5216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5489225" y="5493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14" name="Google Shape;114;p13"/>
          <p:cNvCxnSpPr/>
          <p:nvPr/>
        </p:nvCxnSpPr>
        <p:spPr>
          <a:xfrm rot="10800000" flipH="1">
            <a:off x="4913825" y="5718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15" name="Google Shape;115;p13"/>
          <p:cNvSpPr/>
          <p:nvPr/>
        </p:nvSpPr>
        <p:spPr>
          <a:xfrm>
            <a:off x="4511500" y="55970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" name="Google Shape;116;p13"/>
          <p:cNvGrpSpPr/>
          <p:nvPr/>
        </p:nvGrpSpPr>
        <p:grpSpPr>
          <a:xfrm>
            <a:off x="4913823" y="6165986"/>
            <a:ext cx="591535" cy="476997"/>
            <a:chOff x="1297875" y="3945750"/>
            <a:chExt cx="934200" cy="916950"/>
          </a:xfrm>
        </p:grpSpPr>
        <p:sp>
          <p:nvSpPr>
            <p:cNvPr id="117" name="Google Shape;117;p13"/>
            <p:cNvSpPr/>
            <p:nvPr/>
          </p:nvSpPr>
          <p:spPr>
            <a:xfrm>
              <a:off x="1297875" y="3945750"/>
              <a:ext cx="934200" cy="3288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 rot="10800000">
              <a:off x="1297875" y="4274400"/>
              <a:ext cx="934200" cy="5883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3"/>
          <p:cNvSpPr txBox="1"/>
          <p:nvPr/>
        </p:nvSpPr>
        <p:spPr>
          <a:xfrm>
            <a:off x="4944775" y="6138625"/>
            <a:ext cx="55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?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4498625" y="66366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21" name="Google Shape;121;p13"/>
          <p:cNvCxnSpPr>
            <a:stCxn id="120" idx="3"/>
          </p:cNvCxnSpPr>
          <p:nvPr/>
        </p:nvCxnSpPr>
        <p:spPr>
          <a:xfrm rot="10800000" flipH="1">
            <a:off x="4913825" y="68616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22" name="Google Shape;122;p13"/>
          <p:cNvSpPr txBox="1"/>
          <p:nvPr/>
        </p:nvSpPr>
        <p:spPr>
          <a:xfrm>
            <a:off x="5489225" y="6638400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7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4498625" y="69414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24" name="Google Shape;124;p13"/>
          <p:cNvCxnSpPr>
            <a:stCxn id="123" idx="3"/>
          </p:cNvCxnSpPr>
          <p:nvPr/>
        </p:nvCxnSpPr>
        <p:spPr>
          <a:xfrm rot="10800000" flipH="1">
            <a:off x="4913825" y="71664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25" name="Google Shape;125;p13"/>
          <p:cNvSpPr txBox="1"/>
          <p:nvPr/>
        </p:nvSpPr>
        <p:spPr>
          <a:xfrm>
            <a:off x="5489225" y="6943200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8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4498625" y="72462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27" name="Google Shape;127;p13"/>
          <p:cNvCxnSpPr>
            <a:stCxn id="126" idx="3"/>
          </p:cNvCxnSpPr>
          <p:nvPr/>
        </p:nvCxnSpPr>
        <p:spPr>
          <a:xfrm rot="10800000" flipH="1">
            <a:off x="4913825" y="74712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28" name="Google Shape;128;p13"/>
          <p:cNvSpPr txBox="1"/>
          <p:nvPr/>
        </p:nvSpPr>
        <p:spPr>
          <a:xfrm>
            <a:off x="5489225" y="7248000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9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129" name="Google Shape;129;p13"/>
          <p:cNvGrpSpPr/>
          <p:nvPr/>
        </p:nvGrpSpPr>
        <p:grpSpPr>
          <a:xfrm>
            <a:off x="4913823" y="7994786"/>
            <a:ext cx="591535" cy="476997"/>
            <a:chOff x="1297875" y="3945750"/>
            <a:chExt cx="934200" cy="916950"/>
          </a:xfrm>
        </p:grpSpPr>
        <p:sp>
          <p:nvSpPr>
            <p:cNvPr id="130" name="Google Shape;130;p13"/>
            <p:cNvSpPr/>
            <p:nvPr/>
          </p:nvSpPr>
          <p:spPr>
            <a:xfrm>
              <a:off x="1297875" y="3945750"/>
              <a:ext cx="934200" cy="3288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 rot="10800000">
              <a:off x="1297875" y="4274400"/>
              <a:ext cx="934200" cy="5883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2" name="Google Shape;132;p13"/>
          <p:cNvSpPr txBox="1"/>
          <p:nvPr/>
        </p:nvSpPr>
        <p:spPr>
          <a:xfrm>
            <a:off x="4944775" y="7967425"/>
            <a:ext cx="55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?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4498625" y="84654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34" name="Google Shape;134;p13"/>
          <p:cNvCxnSpPr>
            <a:stCxn id="133" idx="3"/>
          </p:cNvCxnSpPr>
          <p:nvPr/>
        </p:nvCxnSpPr>
        <p:spPr>
          <a:xfrm rot="10800000" flipH="1">
            <a:off x="4913825" y="86904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35" name="Google Shape;135;p13"/>
          <p:cNvSpPr txBox="1"/>
          <p:nvPr/>
        </p:nvSpPr>
        <p:spPr>
          <a:xfrm>
            <a:off x="5489225" y="8467200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30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4498625" y="87702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7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37" name="Google Shape;137;p13"/>
          <p:cNvCxnSpPr>
            <a:stCxn id="136" idx="3"/>
          </p:cNvCxnSpPr>
          <p:nvPr/>
        </p:nvCxnSpPr>
        <p:spPr>
          <a:xfrm rot="10800000" flipH="1">
            <a:off x="4913825" y="89952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38" name="Google Shape;138;p13"/>
          <p:cNvSpPr txBox="1"/>
          <p:nvPr/>
        </p:nvSpPr>
        <p:spPr>
          <a:xfrm>
            <a:off x="5489225" y="8772000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70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4498625" y="9075075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40" name="Google Shape;140;p13"/>
          <p:cNvCxnSpPr>
            <a:stCxn id="139" idx="3"/>
          </p:cNvCxnSpPr>
          <p:nvPr/>
        </p:nvCxnSpPr>
        <p:spPr>
          <a:xfrm rot="10800000" flipH="1">
            <a:off x="4913825" y="93000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41" name="Google Shape;141;p13"/>
          <p:cNvSpPr txBox="1"/>
          <p:nvPr/>
        </p:nvSpPr>
        <p:spPr>
          <a:xfrm>
            <a:off x="5489225" y="9076800"/>
            <a:ext cx="4152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Quicksand"/>
                <a:ea typeface="Quicksand"/>
                <a:cs typeface="Quicksand"/>
                <a:sym typeface="Quicksand"/>
              </a:rPr>
              <a:t>10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42" name="Google Shape;142;p13"/>
          <p:cNvCxnSpPr/>
          <p:nvPr/>
        </p:nvCxnSpPr>
        <p:spPr>
          <a:xfrm rot="10800000" flipH="1">
            <a:off x="4913825" y="9604875"/>
            <a:ext cx="432300" cy="1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43" name="Google Shape;143;p13"/>
          <p:cNvSpPr/>
          <p:nvPr/>
        </p:nvSpPr>
        <p:spPr>
          <a:xfrm>
            <a:off x="4511500" y="94832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5502100" y="9483225"/>
            <a:ext cx="238500" cy="270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5" name="Google Shape;145;p13"/>
          <p:cNvCxnSpPr/>
          <p:nvPr/>
        </p:nvCxnSpPr>
        <p:spPr>
          <a:xfrm>
            <a:off x="3460500" y="3324825"/>
            <a:ext cx="0" cy="6159300"/>
          </a:xfrm>
          <a:prstGeom prst="straightConnector1">
            <a:avLst/>
          </a:prstGeom>
          <a:noFill/>
          <a:ln w="381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" name="Google Shape;146;p13"/>
          <p:cNvCxnSpPr/>
          <p:nvPr/>
        </p:nvCxnSpPr>
        <p:spPr>
          <a:xfrm>
            <a:off x="685350" y="6108375"/>
            <a:ext cx="2449800" cy="0"/>
          </a:xfrm>
          <a:prstGeom prst="straightConnector1">
            <a:avLst/>
          </a:prstGeom>
          <a:noFill/>
          <a:ln w="2857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7" name="Google Shape;147;p13"/>
          <p:cNvCxnSpPr/>
          <p:nvPr/>
        </p:nvCxnSpPr>
        <p:spPr>
          <a:xfrm>
            <a:off x="3885750" y="6032175"/>
            <a:ext cx="2449800" cy="0"/>
          </a:xfrm>
          <a:prstGeom prst="straightConnector1">
            <a:avLst/>
          </a:prstGeom>
          <a:noFill/>
          <a:ln w="2857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8" name="Google Shape;148;p13"/>
          <p:cNvCxnSpPr/>
          <p:nvPr/>
        </p:nvCxnSpPr>
        <p:spPr>
          <a:xfrm>
            <a:off x="3885750" y="7784775"/>
            <a:ext cx="2449800" cy="0"/>
          </a:xfrm>
          <a:prstGeom prst="straightConnector1">
            <a:avLst/>
          </a:prstGeom>
          <a:noFill/>
          <a:ln w="2857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9" name="Google Shape;149;p13"/>
          <p:cNvSpPr txBox="1"/>
          <p:nvPr/>
        </p:nvSpPr>
        <p:spPr>
          <a:xfrm>
            <a:off x="1578088" y="6616575"/>
            <a:ext cx="55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Quicksand"/>
                <a:ea typeface="Quicksand"/>
                <a:cs typeface="Quicksand"/>
                <a:sym typeface="Quicksand"/>
              </a:rPr>
              <a:t>×2</a:t>
            </a: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196" y="1113625"/>
            <a:ext cx="1714500" cy="76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551196" y="431074"/>
          <a:ext cx="6457283" cy="772350"/>
        </p:xfrm>
        <a:graphic>
          <a:graphicData uri="http://schemas.openxmlformats.org/drawingml/2006/table">
            <a:tbl>
              <a:tblPr>
                <a:noFill/>
                <a:tableStyleId>{7199A1D8-0D2F-4AA2-AB2D-0D7D98B4BC15}</a:tableStyleId>
              </a:tblPr>
              <a:tblGrid>
                <a:gridCol w="317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8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Year 3 – Connecting computers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Lesson 1 – How does a digital device work?</a:t>
                      </a:r>
                      <a:endParaRPr sz="13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4900" marR="44900" marT="89800" marB="89800">
                    <a:lnL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13970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Learner activity sheet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13970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44900" marR="44900" marT="89800" marB="89800">
                    <a:lnL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420710" y="2075776"/>
            <a:ext cx="5090100" cy="9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Exploring inputs and outputs</a:t>
            </a:r>
            <a:endParaRPr sz="2400"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Complete the ‘input, process, output’ machine</a:t>
            </a:r>
            <a:r>
              <a:rPr lang="en-GB" sz="11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1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80967" y="9893026"/>
            <a:ext cx="6765900" cy="9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ncce.io/tcc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ncce.io/ogl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/>
          </a:p>
        </p:txBody>
      </p:sp>
      <p:grpSp>
        <p:nvGrpSpPr>
          <p:cNvPr id="97" name="Google Shape;97;p13"/>
          <p:cNvGrpSpPr/>
          <p:nvPr/>
        </p:nvGrpSpPr>
        <p:grpSpPr>
          <a:xfrm>
            <a:off x="2965761" y="3496500"/>
            <a:ext cx="1628151" cy="1044551"/>
            <a:chOff x="1297875" y="3945750"/>
            <a:chExt cx="934200" cy="916950"/>
          </a:xfrm>
        </p:grpSpPr>
        <p:sp>
          <p:nvSpPr>
            <p:cNvPr id="98" name="Google Shape;98;p13"/>
            <p:cNvSpPr/>
            <p:nvPr/>
          </p:nvSpPr>
          <p:spPr>
            <a:xfrm>
              <a:off x="1297875" y="3945750"/>
              <a:ext cx="934200" cy="3288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 rot="10800000">
              <a:off x="1297875" y="4274400"/>
              <a:ext cx="934200" cy="588300"/>
            </a:xfrm>
            <a:prstGeom prst="trapezoid">
              <a:avLst>
                <a:gd name="adj" fmla="val 25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0" name="Google Shape;96;p13">
            <a:extLst>
              <a:ext uri="{FF2B5EF4-FFF2-40B4-BE49-F238E27FC236}">
                <a16:creationId xmlns:a16="http://schemas.microsoft.com/office/drawing/2014/main" id="{E00DAAFC-3FCC-4737-AFEB-3F8B761F6B5C}"/>
              </a:ext>
            </a:extLst>
          </p:cNvPr>
          <p:cNvSpPr txBox="1"/>
          <p:nvPr/>
        </p:nvSpPr>
        <p:spPr>
          <a:xfrm>
            <a:off x="3405271" y="4018776"/>
            <a:ext cx="749131" cy="27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Quicksand"/>
                <a:ea typeface="Quicksand"/>
                <a:cs typeface="Quicksand"/>
                <a:sym typeface="Quicksand"/>
              </a:rPr>
              <a:t>+2</a:t>
            </a:r>
            <a:endParaRPr sz="3200" dirty="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51" name="Google Shape;186;p7">
            <a:extLst>
              <a:ext uri="{FF2B5EF4-FFF2-40B4-BE49-F238E27FC236}">
                <a16:creationId xmlns:a16="http://schemas.microsoft.com/office/drawing/2014/main" id="{9E961022-43BE-497E-AE18-4F4124F11392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854" b="855"/>
          <a:stretch/>
        </p:blipFill>
        <p:spPr>
          <a:xfrm>
            <a:off x="499922" y="5215911"/>
            <a:ext cx="870782" cy="83349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  <p:cxnSp>
        <p:nvCxnSpPr>
          <p:cNvPr id="152" name="Google Shape;62;p13">
            <a:extLst>
              <a:ext uri="{FF2B5EF4-FFF2-40B4-BE49-F238E27FC236}">
                <a16:creationId xmlns:a16="http://schemas.microsoft.com/office/drawing/2014/main" id="{E543A5EE-AC49-49D4-BE90-B160A32B6F16}"/>
              </a:ext>
            </a:extLst>
          </p:cNvPr>
          <p:cNvCxnSpPr>
            <a:cxnSpLocks/>
          </p:cNvCxnSpPr>
          <p:nvPr/>
        </p:nvCxnSpPr>
        <p:spPr>
          <a:xfrm>
            <a:off x="1911276" y="5659980"/>
            <a:ext cx="1393841" cy="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71DAC1-AEC4-42AE-BC56-0DB84509F1DC}"/>
              </a:ext>
            </a:extLst>
          </p:cNvPr>
          <p:cNvCxnSpPr/>
          <p:nvPr/>
        </p:nvCxnSpPr>
        <p:spPr>
          <a:xfrm>
            <a:off x="737444" y="6392333"/>
            <a:ext cx="585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" name="Google Shape;186;p7">
            <a:extLst>
              <a:ext uri="{FF2B5EF4-FFF2-40B4-BE49-F238E27FC236}">
                <a16:creationId xmlns:a16="http://schemas.microsoft.com/office/drawing/2014/main" id="{A5A07351-D83D-4BC2-9A9F-64E21030FCE3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854" b="855"/>
          <a:stretch/>
        </p:blipFill>
        <p:spPr>
          <a:xfrm>
            <a:off x="420711" y="6760869"/>
            <a:ext cx="818638" cy="76533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  <p:cxnSp>
        <p:nvCxnSpPr>
          <p:cNvPr id="154" name="Google Shape;62;p13">
            <a:extLst>
              <a:ext uri="{FF2B5EF4-FFF2-40B4-BE49-F238E27FC236}">
                <a16:creationId xmlns:a16="http://schemas.microsoft.com/office/drawing/2014/main" id="{A7E13284-568D-43F8-AD18-CA75531E04A2}"/>
              </a:ext>
            </a:extLst>
          </p:cNvPr>
          <p:cNvCxnSpPr>
            <a:cxnSpLocks/>
          </p:cNvCxnSpPr>
          <p:nvPr/>
        </p:nvCxnSpPr>
        <p:spPr>
          <a:xfrm>
            <a:off x="2608196" y="7139863"/>
            <a:ext cx="1393841" cy="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  <p:pic>
        <p:nvPicPr>
          <p:cNvPr id="155" name="Google Shape;186;p7">
            <a:extLst>
              <a:ext uri="{FF2B5EF4-FFF2-40B4-BE49-F238E27FC236}">
                <a16:creationId xmlns:a16="http://schemas.microsoft.com/office/drawing/2014/main" id="{88D1079E-409E-4453-9A95-803208146C13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854" b="855"/>
          <a:stretch/>
        </p:blipFill>
        <p:spPr>
          <a:xfrm>
            <a:off x="1501957" y="6757195"/>
            <a:ext cx="818638" cy="76533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E64E7D7-3697-42D7-B0BB-CC9BDAA3101B}"/>
              </a:ext>
            </a:extLst>
          </p:cNvPr>
          <p:cNvCxnSpPr/>
          <p:nvPr/>
        </p:nvCxnSpPr>
        <p:spPr>
          <a:xfrm>
            <a:off x="737445" y="7848596"/>
            <a:ext cx="585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Google Shape;186;p7">
            <a:extLst>
              <a:ext uri="{FF2B5EF4-FFF2-40B4-BE49-F238E27FC236}">
                <a16:creationId xmlns:a16="http://schemas.microsoft.com/office/drawing/2014/main" id="{93E6FB20-16FA-49B5-9A2A-4EBAFE116127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854" b="855"/>
          <a:stretch/>
        </p:blipFill>
        <p:spPr>
          <a:xfrm>
            <a:off x="336890" y="8920412"/>
            <a:ext cx="818638" cy="76533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  <p:pic>
        <p:nvPicPr>
          <p:cNvPr id="158" name="Google Shape;186;p7">
            <a:extLst>
              <a:ext uri="{FF2B5EF4-FFF2-40B4-BE49-F238E27FC236}">
                <a16:creationId xmlns:a16="http://schemas.microsoft.com/office/drawing/2014/main" id="{0C968ECA-AAD5-4A3E-B91B-1992864E71D2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854" b="855"/>
          <a:stretch/>
        </p:blipFill>
        <p:spPr>
          <a:xfrm>
            <a:off x="1409373" y="8891746"/>
            <a:ext cx="818638" cy="76533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  <p:pic>
        <p:nvPicPr>
          <p:cNvPr id="159" name="Google Shape;186;p7">
            <a:extLst>
              <a:ext uri="{FF2B5EF4-FFF2-40B4-BE49-F238E27FC236}">
                <a16:creationId xmlns:a16="http://schemas.microsoft.com/office/drawing/2014/main" id="{43B5566A-4E61-437E-B4A9-737F988BD893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854" b="855"/>
          <a:stretch/>
        </p:blipFill>
        <p:spPr>
          <a:xfrm>
            <a:off x="328127" y="8006356"/>
            <a:ext cx="818638" cy="76533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  <p:pic>
        <p:nvPicPr>
          <p:cNvPr id="160" name="Google Shape;186;p7">
            <a:extLst>
              <a:ext uri="{FF2B5EF4-FFF2-40B4-BE49-F238E27FC236}">
                <a16:creationId xmlns:a16="http://schemas.microsoft.com/office/drawing/2014/main" id="{B8618B11-867A-4B87-B2BB-52FC8314426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t="854" b="855"/>
          <a:stretch/>
        </p:blipFill>
        <p:spPr>
          <a:xfrm>
            <a:off x="1409373" y="8002682"/>
            <a:ext cx="818638" cy="76533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  <p:cxnSp>
        <p:nvCxnSpPr>
          <p:cNvPr id="161" name="Google Shape;62;p13">
            <a:extLst>
              <a:ext uri="{FF2B5EF4-FFF2-40B4-BE49-F238E27FC236}">
                <a16:creationId xmlns:a16="http://schemas.microsoft.com/office/drawing/2014/main" id="{AA8DE5A3-4EB0-4FAB-84A0-2EB48403E7AD}"/>
              </a:ext>
            </a:extLst>
          </p:cNvPr>
          <p:cNvCxnSpPr>
            <a:cxnSpLocks/>
          </p:cNvCxnSpPr>
          <p:nvPr/>
        </p:nvCxnSpPr>
        <p:spPr>
          <a:xfrm>
            <a:off x="2635267" y="8820798"/>
            <a:ext cx="1393841" cy="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dash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76570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201</Words>
  <Application>Microsoft Office PowerPoint</Application>
  <PresentationFormat>Custom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Quicksand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</dc:creator>
  <cp:lastModifiedBy>Catherine Elliott</cp:lastModifiedBy>
  <cp:revision>3</cp:revision>
  <dcterms:modified xsi:type="dcterms:W3CDTF">2024-06-21T12:44:32Z</dcterms:modified>
</cp:coreProperties>
</file>